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8" r:id="rId4"/>
    <p:sldId id="267" r:id="rId5"/>
    <p:sldId id="271" r:id="rId6"/>
    <p:sldId id="270" r:id="rId7"/>
    <p:sldId id="269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7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17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72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38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40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1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0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76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4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5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7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451C-6A69-4927-9C4E-29E3FE0DDD3C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502D-306C-480B-8046-47536F177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4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lliam\Documents\_ACES\DCM2021\20210519 - Crowd management - Crowd Behaviour Theory smaller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9" y="-20538"/>
            <a:ext cx="9140820" cy="51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563638"/>
            <a:ext cx="3860159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Full presentation with audio and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live links is available from DCM website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4" descr="C:\Users\William\Documents\_ACES\DCM2021\20210519 - Crowd management - Crowd Behaviour Theory smaller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4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5" descr="C:\Users\William\Documents\_ACES\DCM2021\20210519 - Crowd management - Crowd Behaviour Theory smaller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3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6" descr="C:\Users\William\Documents\_ACES\DCM2021\20210519 - Crowd management - Crowd Behaviour Theory smaller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1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7" descr="C:\Users\William\Documents\_ACES\DCM2021\20210519 - Crowd management - Crowd Behaviour Theory smaller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8" descr="C:\Users\William\Documents\_ACES\DCM2021\20210519 - Crowd management - Crowd Behaviour Theory smaller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3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9" descr="C:\Users\William\Documents\_ACES\DCM2021\20210519 - Crowd management - Crowd Behaviour Theory smaller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0" descr="C:\Users\William\Documents\_ACES\DCM2021\20210519 - Crowd management - Crowd Behaviour Theory smaller\Slid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6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1" descr="C:\Users\William\Documents\_ACES\DCM2021\20210519 - Crowd management - Crowd Behaviour Theory smaller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0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William\Documents\_ACES\DCM2021\20210519 - Crowd management - Crowd Behaviour Theory smaller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illiam\Documents\_ACES\DCM2021\20210519 - Crowd management - Crowd Behaviour Theory smaller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6" y="1788"/>
            <a:ext cx="9140820" cy="51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8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lliam\Documents\_ACES\DCM2021\20210519 - Crowd management - Crowd Behaviour Theory smaller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0" cy="51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31" descr="C:\Users\William\Documents\_ACES\DCM2021\20210519 - Crowd management - Crowd Behaviour Theory smaller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8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William\Documents\_ACES\DCM2021\20210519 - Crowd management - Crowd Behaviour Theory smaller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6" y="1788"/>
            <a:ext cx="9140820" cy="51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William\Documents\_ACES\DCM2021\20210519 - Crowd management - Crowd Behaviour Theory smaller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6" y="1788"/>
            <a:ext cx="9140820" cy="51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William\Documents\_ACES\DCM2021\20210519 - Crowd management - Crowd Behaviour Theory smaller\Slid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William\Documents\_ACES\DCM2021\20210519 - Crowd management - Crowd Behaviour Theory smaller\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William\Documents\_ACES\DCM2021\20210519 - Crowd management - Crowd Behaviour Theory smaller\Slid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William\Documents\_ACES\DCM2021\20210519 - Crowd management - Crowd Behaviour Theory smaller\Slid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William\Documents\_ACES\DCM2021\20210519 - Crowd management - Crowd Behaviour Theory smaller\Slid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William\Documents\_ACES\DCM2021\20210519 - Crowd management - Crowd Behaviour Theory smaller\Slide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William\Documents\_ACES\DCM2021\20210519 - Crowd management - Crowd Behaviour Theory smaller\Slide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William\Documents\_ACES\DCM2021\20210519 - Crowd management - Crowd Behaviour Theory smaller\Slide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William\Documents\_ACES\DCM2021\20210519 - Crowd management - Crowd Behaviour Theory smaller\Slide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4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2" descr="C:\Users\William\Documents\_ACES\DCM2021\20210519 - Crowd management - Crowd Behaviour Theory smaller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3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3" descr="C:\Users\William\Documents\_ACES\DCM2021\20210519 - Crowd management - Crowd Behaviour Theory smaller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5029" cy="5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3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On-screen Show (16:9)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3</cp:revision>
  <dcterms:created xsi:type="dcterms:W3CDTF">2021-05-19T22:33:37Z</dcterms:created>
  <dcterms:modified xsi:type="dcterms:W3CDTF">2021-05-20T00:22:50Z</dcterms:modified>
</cp:coreProperties>
</file>